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幻灯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485" y="6045200"/>
            <a:ext cx="1714500" cy="523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01870" y="3645535"/>
            <a:ext cx="2581275" cy="447675"/>
          </a:xfrm>
          <a:prstGeom prst="rect">
            <a:avLst/>
          </a:prstGeom>
        </p:spPr>
      </p:pic>
      <p:pic>
        <p:nvPicPr>
          <p:cNvPr id="4" name="图片 3" descr="幻灯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865" y="6223635"/>
            <a:ext cx="1847850" cy="419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710" y="6175375"/>
            <a:ext cx="1847850" cy="419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5" y="447675"/>
            <a:ext cx="203200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85" y="495300"/>
            <a:ext cx="276225" cy="323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幻灯片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92295" y="3583940"/>
            <a:ext cx="3400425" cy="571500"/>
          </a:xfrm>
          <a:prstGeom prst="rect">
            <a:avLst/>
          </a:prstGeom>
        </p:spPr>
      </p:pic>
      <p:pic>
        <p:nvPicPr>
          <p:cNvPr id="4" name="图片 3" descr="幻灯片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020" y="6147435"/>
            <a:ext cx="2038350" cy="4857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Administrator</cp:lastModifiedBy>
  <cp:revision>160</cp:revision>
  <dcterms:created xsi:type="dcterms:W3CDTF">2019-06-19T02:08:00Z</dcterms:created>
  <dcterms:modified xsi:type="dcterms:W3CDTF">2025-05-23T17:15:03Z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8DF92616C303407BAF8027EE55AB7FA7_13</vt:lpwstr>
  </property>
</Properties>
</file>